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regular.fntdata"/><Relationship Id="rId21" Type="http://schemas.openxmlformats.org/officeDocument/2006/relationships/slide" Target="slides/slide17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cc05991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cc05991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cc05991f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cc05991f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cc05991f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cc05991f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1e6af10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1e6af10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cc05991f0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cc05991f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1e6af103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1e6af103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cc05991f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cc05991f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cc05991f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cc05991f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edfe2b721_1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edfe2b721_1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edfe2b721_1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edfe2b721_1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edfe2b721_11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edfe2b721_1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f74b7409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f74b740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f74b74093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f74b7409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306050"/>
            <a:ext cx="8222100" cy="244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Globally-Optimal Greedy Algorithms for Tracking Variable Number of Objects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12"/>
            <a:ext cx="8222100" cy="14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C.V.  Project: Fourier and Duals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Mohsin Mustafa, Ramkishore Saravanan and Shyamgopal Karthik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ILP to network flow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2"/>
          <p:cNvSpPr txBox="1"/>
          <p:nvPr/>
        </p:nvSpPr>
        <p:spPr>
          <a:xfrm>
            <a:off x="3369575" y="145600"/>
            <a:ext cx="5731800" cy="49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Create a pair of vertices for every detection in a frame.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Add an edge from the source to the first vertex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Add an edge from the second vertex to the sink.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Add an edge between the 2 vertices which represents the cost of using that detection in the track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Add edges to vertices of future frames to model the transitions between frames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All edges have unit weight, but a certain cost to pick the edge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Sending a flow of "K" from the source to sink on this graph corresponds to having "K" tracks.  And picking the flow with minimum cost corresponds to a globally optimal solution.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Effectively, the problem has now been reduced to a min cost flow problem.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Since the graph has edges of unit capacity and is a DAG, we can solve this problem efficiently.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37350"/>
            <a:ext cx="3298250" cy="27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226075" y="136675"/>
            <a:ext cx="2808000" cy="117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Solving using Successive Shortest Paths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Find minimum cost from s to t in the residual graph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If the cost of this path is negative, update the residual graph by pushing a unit flow along this path.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algorithm can be done in O(KNlogN) using Dijkstra's algorithm for finding the shortest paths.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However, we can come up with a simpler solution for this Problem!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8875" y="838125"/>
            <a:ext cx="5805124" cy="346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226075" y="127775"/>
            <a:ext cx="2808000" cy="118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Solving for K=1 using Dynamic Programming</a:t>
            </a:r>
            <a:endParaRPr/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7175" y="1800975"/>
            <a:ext cx="5792849" cy="138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038" y="1721025"/>
            <a:ext cx="2886075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226075" y="357800"/>
            <a:ext cx="2808000" cy="32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Tracking with DP for K =1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(from our experiments)</a:t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4725" y="0"/>
            <a:ext cx="62392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Approximate Solution for K&gt;1</a:t>
            </a:r>
            <a:endParaRPr/>
          </a:p>
        </p:txBody>
      </p:sp>
      <p:sp>
        <p:nvSpPr>
          <p:cNvPr id="154" name="Google Shape;154;p26"/>
          <p:cNvSpPr txBox="1"/>
          <p:nvPr/>
        </p:nvSpPr>
        <p:spPr>
          <a:xfrm>
            <a:off x="398200" y="2035275"/>
            <a:ext cx="8465700" cy="28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the previous dynamic programming algorithm to compute the shortest path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Remove the edges of the path and repeat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Stop when the overall cost increases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226075" y="357800"/>
            <a:ext cx="2808000" cy="25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Approximate solution for K &gt;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(from our experiments)</a:t>
            </a:r>
            <a:endParaRPr/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3">
            <a:alphaModFix/>
          </a:blip>
          <a:srcRect b="0" l="5962" r="0" t="0"/>
          <a:stretch/>
        </p:blipFill>
        <p:spPr>
          <a:xfrm>
            <a:off x="2694600" y="0"/>
            <a:ext cx="64494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Details</a:t>
            </a:r>
            <a:endParaRPr/>
          </a:p>
        </p:txBody>
      </p:sp>
      <p:sp>
        <p:nvSpPr>
          <p:cNvPr id="166" name="Google Shape;166;p2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Caltech Pedestrian Dataset: 71 videos with 1800 frames at 30 fps.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ETHMS Dataset: 4 videos 1000 frames at 14fps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Generate the bounding boxes(vertices of the graph) using HOG based pedestrian detector from OpenCV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Evaluation Metrics: Detection Rate (Number of Correct ID Labelings/Total no. of ID Labelings) and False Positives Per Frame(Total No. of False Positives/No. Of Frames)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Scope</a:t>
            </a:r>
            <a:endParaRPr/>
          </a:p>
        </p:txBody>
      </p:sp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Implement "Joint Tracking and Segmentation (CVPR 2015)"  if time permits.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The key addition in this new work is to use superpixel level information in addition to the bounding boxes. Instead of formulating an ILP, a Conditional Random Field (CRF) is used and is solved using the alpha-expansion algorithm.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description of the paper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213000" y="943300"/>
            <a:ext cx="8712000" cy="3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Find the objects in each frame.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Formulate observations of transitions, start and terminations of tracks as a Markov Model. Use MAP to maximize observed probabilities.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Formulate ILP to select optimal tracks from MM.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Convert ILP to DAG, with edge weights as negative of transition probabilities.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Solve ILP by finding shortest paths, paths with highest probabilities.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Pipeline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750" y="847525"/>
            <a:ext cx="8672100" cy="400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Mathematical Representation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226075" y="357800"/>
            <a:ext cx="2808000" cy="25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Notation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2950" y="504875"/>
            <a:ext cx="5630700" cy="41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226075" y="357800"/>
            <a:ext cx="2808000" cy="25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Model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9700" y="501450"/>
            <a:ext cx="5854299" cy="421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 Occlusion</a:t>
            </a:r>
            <a:endParaRPr/>
          </a:p>
        </p:txBody>
      </p:sp>
      <p:sp>
        <p:nvSpPr>
          <p:cNvPr id="103" name="Google Shape;103;p19"/>
          <p:cNvSpPr txBox="1"/>
          <p:nvPr/>
        </p:nvSpPr>
        <p:spPr>
          <a:xfrm>
            <a:off x="398200" y="2035275"/>
            <a:ext cx="8465700" cy="28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Tracks can be made of non consecutive frames.</a:t>
            </a:r>
            <a:br>
              <a:rPr lang="en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An upper limit is set on the number of frames that can be skipped to deal with time complexity.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7000" y="3238820"/>
            <a:ext cx="4324350" cy="187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226075" y="357800"/>
            <a:ext cx="2808000" cy="25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inference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6800" y="1466075"/>
            <a:ext cx="5693073" cy="199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272700" y="-1600150"/>
            <a:ext cx="2808000" cy="25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to ILP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675" y="43625"/>
            <a:ext cx="5538901" cy="239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675" y="4226825"/>
            <a:ext cx="5538902" cy="739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2687" y="2783626"/>
            <a:ext cx="5538900" cy="111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150" y="1747900"/>
            <a:ext cx="3188799" cy="168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